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5" r:id="rId3"/>
    <p:sldId id="257" r:id="rId4"/>
    <p:sldId id="258" r:id="rId5"/>
    <p:sldId id="259" r:id="rId6"/>
    <p:sldId id="264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B39953-2843-46F9-A867-746A9BF19F5E}" type="datetimeFigureOut">
              <a:rPr lang="es-MX" smtClean="0"/>
              <a:pPr/>
              <a:t>10/06/2011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08DC37-2D64-417B-B16E-DE9646193B57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>
                <a:latin typeface="Arial Rounded MT Bold" pitchFamily="34" charset="0"/>
              </a:rPr>
              <a:t>Tecnología y sociedad</a:t>
            </a:r>
            <a:endParaRPr lang="es-MX" sz="4000" dirty="0">
              <a:latin typeface="Arial Rounded MT Bold" pitchFamily="34" charset="0"/>
            </a:endParaRPr>
          </a:p>
        </p:txBody>
      </p:sp>
      <p:pic>
        <p:nvPicPr>
          <p:cNvPr id="5" name="Picture 2" descr="http://www.google.com.mx/url?source=imgres&amp;ct=img&amp;q=http://www.cnnexpansion.com/photos/2008/03/01/agricultores-cubanos-preparan-la-tierra-para-cultivo-de-cana-reuters.2008-03-24.5248475393.jpg&amp;sa=X&amp;ei=6ZXtTcvjApSmsQPr4PWrAw&amp;ved=0CAQQ8wc4lgE&amp;usg=AFQjCNHtJyNbgiJGXylUQB2IR1nG4piq6Q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52500" y="2214554"/>
            <a:ext cx="7119962" cy="4357717"/>
          </a:xfrm>
          <a:prstGeom prst="rect">
            <a:avLst/>
          </a:prstGeom>
          <a:noFill/>
        </p:spPr>
      </p:pic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 flipH="1">
            <a:off x="9786974" y="2143116"/>
            <a:ext cx="642942" cy="4211808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>
                <a:latin typeface="Arial Rounded MT Bold" pitchFamily="34" charset="0"/>
              </a:rPr>
              <a:t>ESCUELA SECUNDARIA </a:t>
            </a:r>
            <a:br>
              <a:rPr lang="es-MX" dirty="0" smtClean="0">
                <a:latin typeface="Arial Rounded MT Bold" pitchFamily="34" charset="0"/>
              </a:rPr>
            </a:br>
            <a:r>
              <a:rPr lang="es-MX" dirty="0" smtClean="0">
                <a:latin typeface="Arial Rounded MT Bold" pitchFamily="34" charset="0"/>
              </a:rPr>
              <a:t>N´ 116</a:t>
            </a:r>
            <a:endParaRPr lang="es-MX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INTEGRANTES </a:t>
            </a:r>
          </a:p>
          <a:p>
            <a:r>
              <a:rPr lang="es-MX" dirty="0" smtClean="0"/>
              <a:t>ESMERALDA DE LA ROSA SOLIS </a:t>
            </a:r>
          </a:p>
          <a:p>
            <a:r>
              <a:rPr lang="es-MX" dirty="0" smtClean="0"/>
              <a:t>GUADALUPE HERNANDEZ ROSALES </a:t>
            </a:r>
          </a:p>
          <a:p>
            <a:r>
              <a:rPr lang="es-MX" dirty="0" smtClean="0"/>
              <a:t>LAURA GEORGINA SANCHEZ VALENCIA</a:t>
            </a:r>
          </a:p>
          <a:p>
            <a:r>
              <a:rPr lang="es-MX" dirty="0" smtClean="0"/>
              <a:t>MARI CARMEN MARTINEZ ORTIZ  </a:t>
            </a:r>
          </a:p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 flipH="1">
            <a:off x="9929850" y="4286256"/>
            <a:ext cx="214314" cy="2000264"/>
          </a:xfrm>
        </p:spPr>
        <p:txBody>
          <a:bodyPr>
            <a:normAutofit/>
          </a:bodyPr>
          <a:lstStyle/>
          <a:p>
            <a:endParaRPr lang="es-MX" dirty="0"/>
          </a:p>
        </p:txBody>
      </p:sp>
    </p:spTree>
  </p:cSld>
  <p:clrMapOvr>
    <a:masterClrMapping/>
  </p:clrMapOvr>
  <p:transition>
    <p:wipe dir="d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357166"/>
            <a:ext cx="7329510" cy="928694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>
                <a:solidFill>
                  <a:srgbClr val="7030A0"/>
                </a:solidFill>
              </a:rPr>
              <a:t>Tecnología y sociedad</a:t>
            </a:r>
            <a:r>
              <a:rPr lang="es-MX" sz="2800" dirty="0" smtClean="0"/>
              <a:t/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7686700" cy="48309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dirty="0" smtClean="0">
                <a:solidFill>
                  <a:srgbClr val="FF0000"/>
                </a:solidFill>
              </a:rPr>
              <a:t>Implicaciones de la tecnología en la producción y consumo de los alimentos </a:t>
            </a:r>
          </a:p>
          <a:p>
            <a:pPr algn="ctr">
              <a:buNone/>
            </a:pPr>
            <a:r>
              <a:rPr lang="es-MX" dirty="0" smtClean="0">
                <a:solidFill>
                  <a:srgbClr val="FF0000"/>
                </a:solidFill>
              </a:rPr>
              <a:t>Mejoras  en la agricultura </a:t>
            </a:r>
          </a:p>
          <a:p>
            <a:pPr algn="ctr">
              <a:buNone/>
            </a:pPr>
            <a:r>
              <a:rPr lang="es-MX" dirty="0" smtClean="0">
                <a:solidFill>
                  <a:srgbClr val="FF0000"/>
                </a:solidFill>
              </a:rPr>
              <a:t>La revolución verde </a:t>
            </a:r>
          </a:p>
          <a:p>
            <a:pPr algn="ctr">
              <a:buNone/>
            </a:pPr>
            <a:r>
              <a:rPr lang="es-MX" dirty="0" smtClean="0">
                <a:solidFill>
                  <a:srgbClr val="FF0000"/>
                </a:solidFill>
              </a:rPr>
              <a:t>Mejoras en la ganadería</a:t>
            </a:r>
          </a:p>
          <a:p>
            <a:pPr algn="ctr">
              <a:buNone/>
            </a:pPr>
            <a:r>
              <a:rPr lang="es-MX" dirty="0" smtClean="0">
                <a:solidFill>
                  <a:srgbClr val="FF0000"/>
                </a:solidFill>
              </a:rPr>
              <a:t>Los alimentos mejorados</a:t>
            </a:r>
          </a:p>
          <a:p>
            <a:pPr>
              <a:buNone/>
            </a:pPr>
            <a:endParaRPr lang="es-MX" sz="1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s-MX" sz="1200" dirty="0" smtClean="0">
              <a:solidFill>
                <a:srgbClr val="FF0000"/>
              </a:solidFill>
            </a:endParaRPr>
          </a:p>
        </p:txBody>
      </p:sp>
      <p:pic>
        <p:nvPicPr>
          <p:cNvPr id="7174" name="Picture 6" descr="http://www.cnnexpansion.com/media/2009/07/08/biotecnolog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643446"/>
            <a:ext cx="4143404" cy="183356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Implicaciones de la tecnología </a:t>
            </a:r>
            <a:br>
              <a:rPr lang="es-MX" dirty="0" smtClean="0"/>
            </a:br>
            <a:r>
              <a:rPr lang="es-MX" dirty="0" smtClean="0"/>
              <a:t>en la </a:t>
            </a:r>
            <a:br>
              <a:rPr lang="es-MX" dirty="0" smtClean="0"/>
            </a:br>
            <a:r>
              <a:rPr lang="es-MX" dirty="0" smtClean="0"/>
              <a:t>producción y consumo de los alimentos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seres humanos comenzaron a sembrar unos  </a:t>
            </a:r>
          </a:p>
          <a:p>
            <a:pPr>
              <a:buNone/>
            </a:pPr>
            <a:r>
              <a:rPr lang="es-MX" dirty="0" smtClean="0"/>
              <a:t>	10 mil años y a criar animales domésticos hace </a:t>
            </a:r>
          </a:p>
          <a:p>
            <a:r>
              <a:rPr lang="es-MX" dirty="0" smtClean="0"/>
              <a:t>Aproximadamente 8 mil, para lograrlo tuvieron </a:t>
            </a:r>
          </a:p>
          <a:p>
            <a:r>
              <a:rPr lang="es-MX" dirty="0" smtClean="0"/>
              <a:t>Que desarrollar conocimientos tecnológicos y  </a:t>
            </a:r>
          </a:p>
          <a:p>
            <a:pPr>
              <a:buNone/>
            </a:pPr>
            <a:r>
              <a:rPr lang="es-MX" dirty="0" smtClean="0"/>
              <a:t>	Objetos que les facilita.</a:t>
            </a:r>
          </a:p>
          <a:p>
            <a:endParaRPr lang="es-MX" dirty="0"/>
          </a:p>
        </p:txBody>
      </p:sp>
      <p:pic>
        <p:nvPicPr>
          <p:cNvPr id="6148" name="Picture 4" descr="http://4.bp.blogspot.com/_IMNDKG8YtO4/Sx6ELRV6Y4I/AAAAAAAAHzU/ZJySijU4Rmo/s1600/finca+tradicio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429132"/>
            <a:ext cx="6848475" cy="22050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Mejoras en la agricultura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Actualmente el hombre a desarrollado técnicas que permiten una mayor producción de alimentos </a:t>
            </a:r>
          </a:p>
          <a:p>
            <a:r>
              <a:rPr lang="es-MX" dirty="0" smtClean="0"/>
              <a:t>Mecanización del campo fertilizantes </a:t>
            </a:r>
          </a:p>
          <a:p>
            <a:r>
              <a:rPr lang="es-MX" dirty="0" smtClean="0"/>
              <a:t>Técnicas de riego mas efectivos</a:t>
            </a:r>
          </a:p>
          <a:p>
            <a:pPr>
              <a:buNone/>
            </a:pP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5122" name="Picture 2" descr="http://www.google.com.mx/url?source=imgres&amp;ct=img&amp;q=http://www.hoyagro.com/img_noticias/grandes/922009715riego.jpg&amp;sa=X&amp;ei=XpjtTb_9FpCesQOZv_2-Aw&amp;ved=0CAQQ8wc&amp;usg=AFQjCNGaFm_tlXGksP1Pbr7ChPzb8kEr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571876"/>
            <a:ext cx="3214710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oogle.com.mx/url?source=imgres&amp;ct=img&amp;q=http://www.cnnexpansion.com/photos/2008/03/01/agricultores-cubanos-preparan-la-tierra-para-cultivo-de-cana-reuters.2008-03-24.5248475393.jpg&amp;sa=X&amp;ei=6ZXtTcvjApSmsQPr4PWrAw&amp;ved=0CAQQ8wc4lgE&amp;usg=AFQjCNHtJyNbgiJGXylUQB2IR1nG4piq6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786058"/>
            <a:ext cx="6572296" cy="2571768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785786" y="928670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1357290" y="571480"/>
            <a:ext cx="635798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/>
              <a:t>La agricultura una gran opción para la vida diaria.</a:t>
            </a:r>
          </a:p>
          <a:p>
            <a:pPr algn="ctr"/>
            <a:endParaRPr lang="es-MX" sz="4400" dirty="0" smtClean="0"/>
          </a:p>
          <a:p>
            <a:pPr algn="ctr"/>
            <a:endParaRPr lang="es-MX" dirty="0"/>
          </a:p>
        </p:txBody>
      </p:sp>
    </p:spTree>
  </p:cSld>
  <p:clrMapOvr>
    <a:masterClrMapping/>
  </p:clrMapOvr>
  <p:transition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La revolución verde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Gran parte de la producción mundial de alimentos se ha logrado gracias </a:t>
            </a:r>
          </a:p>
          <a:p>
            <a:pPr>
              <a:buNone/>
            </a:pPr>
            <a:r>
              <a:rPr lang="es-MX" dirty="0" smtClean="0"/>
              <a:t>A lo que se le conoce  como revolución verde  </a:t>
            </a:r>
          </a:p>
        </p:txBody>
      </p:sp>
      <p:pic>
        <p:nvPicPr>
          <p:cNvPr id="4098" name="Picture 2" descr="http://www.google.com.mx/url?source=imgres&amp;ct=img&amp;q=http://www.jovenesverdes.org/joomla/images/stories/camisetas/idnyhor.jpg&amp;sa=X&amp;ei=spbtTayOBou8sQO3lJ3BAw&amp;ved=0CAQQ8wc&amp;usg=AFQjCNHSy1DFZWo_mh9oZOAXfE0v9RDS8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286124"/>
            <a:ext cx="3152775" cy="31527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 smtClean="0"/>
              <a:t>MEJORAS EN LA GANADERIA </a:t>
            </a:r>
            <a:br>
              <a:rPr lang="es-MX" sz="2800" dirty="0" smtClean="0"/>
            </a:br>
            <a:endParaRPr lang="es-MX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428736"/>
            <a:ext cx="7467600" cy="4873752"/>
          </a:xfrm>
        </p:spPr>
        <p:txBody>
          <a:bodyPr/>
          <a:lstStyle/>
          <a:p>
            <a:r>
              <a:rPr lang="es-MX" dirty="0" smtClean="0"/>
              <a:t>En el caso de la ganadería los avances científicos</a:t>
            </a:r>
          </a:p>
          <a:p>
            <a:r>
              <a:rPr lang="es-MX" dirty="0" smtClean="0"/>
              <a:t>Mecanización en los productos .</a:t>
            </a:r>
          </a:p>
          <a:p>
            <a:r>
              <a:rPr lang="es-MX" dirty="0" smtClean="0"/>
              <a:t>Alimentos balanceados aceleras su crecimiento y aumentar el cultivo </a:t>
            </a:r>
          </a:p>
          <a:p>
            <a:endParaRPr lang="es-MX" dirty="0" smtClean="0"/>
          </a:p>
        </p:txBody>
      </p:sp>
      <p:pic>
        <p:nvPicPr>
          <p:cNvPr id="3074" name="Picture 2" descr="http://www.google.com.mx/url?source=imgres&amp;ct=img&amp;q=http://www3.diputados.gob.mx/var/corporate/storage/images/001_diputados/03_comisioneslx/001_ordinarias/001_agricultura_y_ganaderia/001_agricultura_y_ganaderia/288814-2-esl-MX/001_agricultura_y_ganaderia_large1.png&amp;sa=X&amp;ei=D5ftTYmoBIfAsAPnkaGjAw&amp;ved=0CAQQ8wc&amp;usg=AFQjCNGXgBPyNhTvaxagdBrZGb7SWHOZ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214686"/>
            <a:ext cx="4791075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Los alimentos mejorados 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necesidad de obtener alimentos mas nutritivos </a:t>
            </a:r>
          </a:p>
          <a:p>
            <a:r>
              <a:rPr lang="es-MX" dirty="0" smtClean="0"/>
              <a:t>A llegado a mejorar dos de distintas maneras . </a:t>
            </a:r>
          </a:p>
          <a:p>
            <a:r>
              <a:rPr lang="es-MX" dirty="0" smtClean="0"/>
              <a:t>Su gran potencia económica</a:t>
            </a:r>
            <a:endParaRPr lang="es-MX" dirty="0"/>
          </a:p>
        </p:txBody>
      </p:sp>
      <p:pic>
        <p:nvPicPr>
          <p:cNvPr id="1026" name="Picture 2" descr="http://1.bp.blogspot.com/_5YH9MpGHcuQ/Sl-BaQ4-tgI/AAAAAAAAAPM/RoAr-khyqGs/s400/alimentos_saludab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786190"/>
            <a:ext cx="5000660" cy="27146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527</TotalTime>
  <Words>173</Words>
  <Application>Microsoft Office PowerPoint</Application>
  <PresentationFormat>Presentación en pantalla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Flujo</vt:lpstr>
      <vt:lpstr>Tecnología y sociedad</vt:lpstr>
      <vt:lpstr>ESCUELA SECUNDARIA  N´ 116</vt:lpstr>
      <vt:lpstr>Tecnología y sociedad </vt:lpstr>
      <vt:lpstr>Implicaciones de la tecnología  en la  producción y consumo de los alimentos  </vt:lpstr>
      <vt:lpstr>Mejoras en la agricultura  </vt:lpstr>
      <vt:lpstr>Diapositiva 6</vt:lpstr>
      <vt:lpstr>La revolución verde </vt:lpstr>
      <vt:lpstr>MEJORAS EN LA GANADERIA  </vt:lpstr>
      <vt:lpstr>Los alimentos mejorados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SECUNDARIA  N´ 116</dc:title>
  <dc:creator>Edgar</dc:creator>
  <cp:lastModifiedBy>usuario</cp:lastModifiedBy>
  <cp:revision>50</cp:revision>
  <dcterms:created xsi:type="dcterms:W3CDTF">2011-06-03T01:08:35Z</dcterms:created>
  <dcterms:modified xsi:type="dcterms:W3CDTF">2011-06-10T13:21:27Z</dcterms:modified>
</cp:coreProperties>
</file>